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92" d="100"/>
          <a:sy n="92" d="100"/>
        </p:scale>
        <p:origin x="30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8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30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0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56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8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5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6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8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95DEB9-7E48-4FF3-8FDE-99BA1E9E9E0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A1A85F-67ED-4CFE-8EB5-54D5F350B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87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5468" y="368880"/>
            <a:ext cx="11686784" cy="30131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Особенности построения коррекционно-развивающей работы с дошкольниками с тяжёлыми множественными нарушениями развития в условиях образовательного учреждения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07454" y="3976484"/>
            <a:ext cx="8534400" cy="2612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как будет чувствовать себя ребенок, поднимаясь на первую ступеньку лестницы познания, что он будет переживать зависит весь его дальнейший путь к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знаниям.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781827"/>
          </a:xfrm>
        </p:spPr>
        <p:txBody>
          <a:bodyPr/>
          <a:lstStyle/>
          <a:p>
            <a:pPr algn="ctr"/>
            <a:r>
              <a:rPr lang="ru-RU" dirty="0">
                <a:latin typeface="Times New Roman"/>
                <a:ea typeface="Calibri"/>
              </a:rPr>
              <a:t>Нарушение развития ребёнка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8744" y="2924828"/>
            <a:ext cx="11152884" cy="1879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единичные										множественные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7881187">
            <a:off x="2430050" y="2555311"/>
            <a:ext cx="1766170" cy="187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4868">
            <a:off x="6363048" y="2056361"/>
            <a:ext cx="1238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0833" y="643466"/>
            <a:ext cx="11035430" cy="58408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Задачи педагогического сопровождения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0522" y="1365337"/>
            <a:ext cx="11724360" cy="5210827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Создание условий для психолого-педагогического изучения детей с комплексными нарушениями развития на основе  диагностических мероприятиях. 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Осуществление психолого-педагогической коррекции нарушений в развитии детей с учетом индивидуальных возможностей и личностных особенностей каждого ребенка;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Максимальное использование разнообразных видов детской деятельности, их интеграция в целях повышения эффективности коррекционно-образовательного процесса.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Формирование социокультурных  и социально-бытовых навыков, соответствующих  индивидуальным особенностям и склонностям ребёнка со сложным дефектом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Обеспечение психолого-педагогической поддержки семьи и повышения компетентности родителей в вопросах воспитания и образования детей со сложным дефектом.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33" y="219363"/>
            <a:ext cx="7473143" cy="121042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/>
              <a:t>ОСОБЕННОСТИ  ОРГАНИЗАЦИИ КОРРЕКЦИОННО-РАЗВИВАЮЩЕЙ РАБОТЫ С ДОШКОЛЬНИКАМИ С ТМНР </a:t>
            </a:r>
            <a:endParaRPr lang="ru-RU" sz="28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011" y="1596044"/>
            <a:ext cx="8819602" cy="43983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Занятия проводятся в определённом месте и в определённое время.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Место для занятий должно быть организованно так, чтобы ничто не отвлекало ребёнка.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8"/>
          <a:stretch/>
        </p:blipFill>
        <p:spPr bwMode="auto">
          <a:xfrm>
            <a:off x="5693763" y="3636292"/>
            <a:ext cx="3425299" cy="32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5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482254" cy="15004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prstClr val="white"/>
                </a:solidFill>
              </a:rPr>
              <a:t>ОСОБЕННОСТИ  </a:t>
            </a:r>
            <a:r>
              <a:rPr lang="ru-RU" sz="2800" cap="none" dirty="0" smtClean="0">
                <a:solidFill>
                  <a:prstClr val="white"/>
                </a:solidFill>
              </a:rPr>
              <a:t>СОДЕРЖАНИЯ </a:t>
            </a:r>
            <a:br>
              <a:rPr lang="ru-RU" sz="2800" cap="none" dirty="0" smtClean="0">
                <a:solidFill>
                  <a:prstClr val="white"/>
                </a:solidFill>
              </a:rPr>
            </a:br>
            <a:r>
              <a:rPr lang="ru-RU" sz="2800" cap="none" dirty="0" smtClean="0">
                <a:solidFill>
                  <a:prstClr val="white"/>
                </a:solidFill>
              </a:rPr>
              <a:t>КОРРЕКЦИОННО-РАЗВИВАЮЩЕЙ </a:t>
            </a:r>
            <a:r>
              <a:rPr lang="ru-RU" sz="2800" cap="none" dirty="0">
                <a:solidFill>
                  <a:prstClr val="white"/>
                </a:solidFill>
              </a:rPr>
              <a:t>РАБОТЫ </a:t>
            </a:r>
            <a:r>
              <a:rPr lang="ru-RU" sz="2800" cap="none" dirty="0" smtClean="0">
                <a:solidFill>
                  <a:prstClr val="white"/>
                </a:solidFill>
              </a:rPr>
              <a:t/>
            </a:r>
            <a:br>
              <a:rPr lang="ru-RU" sz="2800" cap="none" dirty="0" smtClean="0">
                <a:solidFill>
                  <a:prstClr val="white"/>
                </a:solidFill>
              </a:rPr>
            </a:br>
            <a:r>
              <a:rPr lang="ru-RU" sz="2800" cap="none" dirty="0" smtClean="0">
                <a:solidFill>
                  <a:prstClr val="white"/>
                </a:solidFill>
              </a:rPr>
              <a:t>С </a:t>
            </a:r>
            <a:r>
              <a:rPr lang="ru-RU" sz="2800" cap="none" dirty="0">
                <a:solidFill>
                  <a:prstClr val="white"/>
                </a:solidFill>
              </a:rPr>
              <a:t>ДОШКОЛЬНИКАМИ С ТМНР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383" y="2186247"/>
            <a:ext cx="11820698" cy="4671753"/>
          </a:xfrm>
        </p:spPr>
        <p:txBody>
          <a:bodyPr>
            <a:noAutofit/>
          </a:bodyPr>
          <a:lstStyle/>
          <a:p>
            <a:r>
              <a:rPr lang="ru-RU" sz="2400" dirty="0"/>
              <a:t>1</a:t>
            </a:r>
            <a:r>
              <a:rPr lang="ru-RU" sz="2400" dirty="0" smtClean="0"/>
              <a:t> .Стержнем каждого занятия должна быть предметно-игровая деятельность.</a:t>
            </a:r>
          </a:p>
          <a:p>
            <a:r>
              <a:rPr lang="ru-RU" sz="2400" dirty="0" smtClean="0"/>
              <a:t>2.Начинаем занятие с той деятельности, которую любит ребёнок.</a:t>
            </a:r>
          </a:p>
          <a:p>
            <a:r>
              <a:rPr lang="ru-RU" sz="2400" dirty="0" smtClean="0"/>
              <a:t>3.Занятие не должно быть слишком разнообразным по содержанию.</a:t>
            </a:r>
          </a:p>
          <a:p>
            <a:r>
              <a:rPr lang="ru-RU" sz="2400" dirty="0" smtClean="0"/>
              <a:t>4. Первоначальный период работы должен способствовать выработке у детей умения действовать так же, как взрослый.</a:t>
            </a:r>
          </a:p>
          <a:p>
            <a:r>
              <a:rPr lang="ru-RU" sz="2400" dirty="0" smtClean="0"/>
              <a:t>5.Обучение осуществляется по принципу «обучение без ошибок»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471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363" y="364762"/>
            <a:ext cx="8001000" cy="1193801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>
                  <a:noFill/>
                </a:ln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5400" b="1" cap="none" dirty="0">
                <a:ln>
                  <a:noFill/>
                </a:ln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с наглядностью</a:t>
            </a:r>
            <a:endParaRPr lang="ru-RU" sz="5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392" y="1539286"/>
            <a:ext cx="10832099" cy="41455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предъявление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соотнесение предмета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картинкой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предъявление цветных реалистичных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изображений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предъявление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цветных символичных векторных изображений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предъявление чёрно-белые изображения и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пиктограммы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любые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изображения</a:t>
            </a:r>
            <a:endParaRPr lang="ru-RU" sz="3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41" y="976608"/>
            <a:ext cx="1533469" cy="15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14" y="2113131"/>
            <a:ext cx="1565295" cy="10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1" b="29179"/>
          <a:stretch/>
        </p:blipFill>
        <p:spPr bwMode="auto">
          <a:xfrm>
            <a:off x="8822902" y="4391308"/>
            <a:ext cx="1785260" cy="7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28" y="5246170"/>
            <a:ext cx="1382415" cy="127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7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652" y="226783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 </a:t>
            </a:r>
            <a:r>
              <a:rPr lang="ru-RU" sz="4800" smtClean="0"/>
              <a:t>за 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50100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241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Особенности построения коррекционно-развивающей работы с дошкольниками с тяжёлыми множественными нарушениями развития в условиях образовательного учреждения</vt:lpstr>
      <vt:lpstr>Нарушение развития ребёнка</vt:lpstr>
      <vt:lpstr>Задачи педагогического сопровождения</vt:lpstr>
      <vt:lpstr>ОСОБЕННОСТИ  ОРГАНИЗАЦИИ КОРРЕКЦИОННО-РАЗВИВАЮЩЕЙ РАБОТЫ С ДОШКОЛЬНИКАМИ С ТМНР </vt:lpstr>
      <vt:lpstr>ОСОБЕННОСТИ  СОДЕРЖАНИЯ  КОРРЕКЦИОННО-РАЗВИВАЮЩЕЙ РАБОТЫ  С ДОШКОЛЬНИКАМИ С ТМНР </vt:lpstr>
      <vt:lpstr>Работа с наглядностью</vt:lpstr>
      <vt:lpstr>Спасибо  за 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Admin</dc:creator>
  <cp:lastModifiedBy>Дом</cp:lastModifiedBy>
  <cp:revision>34</cp:revision>
  <dcterms:created xsi:type="dcterms:W3CDTF">2018-12-01T09:31:46Z</dcterms:created>
  <dcterms:modified xsi:type="dcterms:W3CDTF">2022-03-15T00:52:04Z</dcterms:modified>
</cp:coreProperties>
</file>